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9A3EC-491E-4668-A490-401BF5AA7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207A36-E311-41D6-BCE9-5AEB88058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54AAE4-1306-4F5D-8994-6981FD7E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401-6870-4D80-8A50-B16A93FB6E0A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B0CD4A-11EC-4EC0-9DEF-FB341718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B52F0E-51C0-4462-89F7-07A04383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F80B-4348-4D8F-9004-ABE4A898E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69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990CB-E4F7-4946-97F3-F9745B76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635A31-E5DA-41F9-9DD5-F6B0BE1C1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921B94-23F8-4135-9E55-59341E1B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401-6870-4D80-8A50-B16A93FB6E0A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73B10A-FBED-45BD-8D6C-3526BBEF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4A4C31-8EEA-4687-BEA7-D4ADD5CB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F80B-4348-4D8F-9004-ABE4A898E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27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1F17876-FAF7-4FD9-BC59-B3A914623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A9C7B7C-DE80-4E71-8E5D-B4B8B0EC8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54130B-B125-4883-824B-033422B5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401-6870-4D80-8A50-B16A93FB6E0A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A20AAA-1FFC-4862-A766-9E2D3541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2F649C-727B-46A9-8119-21813751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F80B-4348-4D8F-9004-ABE4A898E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10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981B8-3D75-40DF-BD8C-FF49D72E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70EDF2-0B34-4F4A-8AF0-12C50C8D9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3E04BB-2C97-40B3-B4D7-6CFF5F40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401-6870-4D80-8A50-B16A93FB6E0A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471265-DDBA-4B25-8F74-CB6D0FD4A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E97C4C-7590-4D06-80E7-678B74DD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F80B-4348-4D8F-9004-ABE4A898E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53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C9622-3D9D-429A-BC40-AE611DA4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21AAAB-B355-4EF5-B05C-2013CA86C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139FF2-3B60-4427-8438-0A0B251F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401-6870-4D80-8A50-B16A93FB6E0A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7E1457-A9A3-42B9-AC33-D7BBEE7C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CAC35F-8044-4B5D-BF29-8D0D708F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F80B-4348-4D8F-9004-ABE4A898E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15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A5D23-348A-4E8E-908B-55C57E0F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6D18B7-2D22-4906-B6CE-0B82F6D58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7F4F69B-F4E7-4D0E-BE78-3CE0F4C0E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A7EDDD-90FE-4B7F-AEC8-7FB43164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401-6870-4D80-8A50-B16A93FB6E0A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C1D6F6-C380-4EF2-B2CC-B1B17FD4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B1A6F0-054B-4518-8D33-DF199EAC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F80B-4348-4D8F-9004-ABE4A898E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80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80C60-CEE0-444A-9AD2-954D2F72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5CD1FE-18CA-499A-9264-9620D505B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101E5D-9366-4007-AE16-F8BAF7AC4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AC5B1B-1E2C-4EBD-8C7C-E62156900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3EB2F9A-D37E-439F-A2F0-1913E93E3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B7B82CB-4B92-40FA-BC6E-F16C0F58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401-6870-4D80-8A50-B16A93FB6E0A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63C4D79-F889-4E8B-9F5E-F118B20C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64983A6-AC78-491B-9B9C-CD1C75CD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F80B-4348-4D8F-9004-ABE4A898E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67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6EB10-8A8D-4422-B1CC-14A92216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5D763A8-30FD-4D00-A70D-3BFC641A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401-6870-4D80-8A50-B16A93FB6E0A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C3394D-F78D-461A-88F9-20A23274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2EA272-9935-44B8-BCCB-D214DC14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F80B-4348-4D8F-9004-ABE4A898E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95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A543607-79B3-47E8-BF1F-5EA0D70E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401-6870-4D80-8A50-B16A93FB6E0A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E6B0CC-9B82-48F4-8976-EE315D7A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2F9C22-E817-4A15-A307-AF291F7E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F80B-4348-4D8F-9004-ABE4A898E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44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2E2A1-C435-490A-9D9C-71C56B93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6D4E95-3FD6-4993-9E0B-5F45AAACB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CCFF25-F031-4353-97A5-03FC8127E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ABBE9A-5E79-40A4-8FB9-B22429FF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401-6870-4D80-8A50-B16A93FB6E0A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8D82D0-9BC7-4A93-8256-EF0E3A35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6DE6E2-4125-424F-8766-14ECAA14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F80B-4348-4D8F-9004-ABE4A898E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20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45753-D6EF-4A6C-9E0F-F556F92F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DFBBE6-B5AD-49A4-BB5C-C5891267C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68CE03-B539-4A61-8736-6D2B0710A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AE9214-3B70-4C4E-B307-7BCCAD75A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401-6870-4D80-8A50-B16A93FB6E0A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0751B4-EB1E-401D-B608-2AB3EC8E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17EB9A-628C-4B0A-B2A6-B2DA23B4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F80B-4348-4D8F-9004-ABE4A898E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20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9607C59-5855-4514-B0A8-BCE536D1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832B3E-CD4A-4B2C-A675-BFC17D103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CE31D7-B264-4696-9B1F-30A92A3C3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E401-6870-4D80-8A50-B16A93FB6E0A}" type="datetimeFigureOut">
              <a:rPr lang="nl-NL" smtClean="0"/>
              <a:t>20-04-2022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0E88BC-7B0E-42B9-9550-81D415C41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45151E-023C-4B47-9B04-CA0E52025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3F80B-4348-4D8F-9004-ABE4A898E0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0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arom stinkt een stinkdier?">
            <a:extLst>
              <a:ext uri="{FF2B5EF4-FFF2-40B4-BE49-F238E27FC236}">
                <a16:creationId xmlns:a16="http://schemas.microsoft.com/office/drawing/2014/main" id="{9D223609-DFD9-4015-80CC-E7B19613B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r="755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245530-93BC-49EC-9D11-88B9B254D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/>
              <a:t>Voeding stinkdier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FE76DE-543F-4051-BF21-D5BABAAF8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nl-NL" sz="200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49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945313-612D-4692-8FCC-93437A15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nl-NL" sz="3600"/>
              <a:t>Weetje 3: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B1CCA-3F81-4C17-B0F2-8C069F29F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>
            <a:normAutofit/>
          </a:bodyPr>
          <a:lstStyle/>
          <a:p>
            <a:r>
              <a:rPr lang="nl-NL" sz="1800"/>
              <a:t>Wist je dat een stinkdier alleen geuren uitstoot als hij zich heel erg bedreigd voelt.</a:t>
            </a:r>
          </a:p>
          <a:p>
            <a:r>
              <a:rPr lang="nl-NL" sz="1800"/>
              <a:t>Stinkdieren hebben muskusklieren en die maken muskus aan.</a:t>
            </a:r>
          </a:p>
          <a:p>
            <a:r>
              <a:rPr lang="nl-NL" sz="1800"/>
              <a:t>Dit is het stofje wat zo erg stinkt.</a:t>
            </a:r>
          </a:p>
          <a:p>
            <a:r>
              <a:rPr lang="nl-NL" sz="1800"/>
              <a:t>Ze mikken op de ogen van de vijand.</a:t>
            </a:r>
          </a:p>
        </p:txBody>
      </p:sp>
      <p:pic>
        <p:nvPicPr>
          <p:cNvPr id="10242" name="Picture 2" descr="Wat te doen als je huisdier wordt bespoten door een Skunk - Point Pet">
            <a:extLst>
              <a:ext uri="{FF2B5EF4-FFF2-40B4-BE49-F238E27FC236}">
                <a16:creationId xmlns:a16="http://schemas.microsoft.com/office/drawing/2014/main" id="{7287BD2B-63B5-44C5-A822-4CEC8635C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5" r="8078" b="-1"/>
          <a:stretch/>
        </p:blipFill>
        <p:spPr bwMode="auto">
          <a:xfrm>
            <a:off x="6190488" y="566928"/>
            <a:ext cx="5157216" cy="52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0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53ABEE-A655-4AE5-A235-0B6E728F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nl-NL" sz="5400"/>
              <a:t>Wat komt er aan bod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9FC9BD-BD0D-4FBA-8E3E-FA7DC035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2400"/>
              <a:t>Is dit dier een carnivoor, herbivoor of een omnivoor?</a:t>
            </a:r>
          </a:p>
          <a:p>
            <a:r>
              <a:rPr lang="nl-NL" sz="2400"/>
              <a:t>Wat voor droogvoeding heeft dit dier nodig?</a:t>
            </a:r>
          </a:p>
          <a:p>
            <a:r>
              <a:rPr lang="nl-NL" sz="2400"/>
              <a:t>Wat voor ruwvoeding heeft dit dier nodig?</a:t>
            </a:r>
          </a:p>
          <a:p>
            <a:r>
              <a:rPr lang="nl-NL" sz="2400"/>
              <a:t>Op welke manier moet de voeding worden aangeboden?</a:t>
            </a:r>
          </a:p>
          <a:p>
            <a:r>
              <a:rPr lang="nl-NL" sz="2400"/>
              <a:t>Wat is belangrijk om aan te denken bij de voeding van het stinkdier?</a:t>
            </a:r>
          </a:p>
          <a:p>
            <a:r>
              <a:rPr lang="nl-NL" sz="2400"/>
              <a:t>quizvragen</a:t>
            </a:r>
          </a:p>
        </p:txBody>
      </p:sp>
      <p:pic>
        <p:nvPicPr>
          <p:cNvPr id="2050" name="Picture 2" descr="Slimme stinkerd: Stinkdier | Stinkdieren, Dieren, Roofdier">
            <a:extLst>
              <a:ext uri="{FF2B5EF4-FFF2-40B4-BE49-F238E27FC236}">
                <a16:creationId xmlns:a16="http://schemas.microsoft.com/office/drawing/2014/main" id="{423C7092-DBBB-4A13-B56F-5FB024382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4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76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EABE71-BB57-447D-8976-11BA4BA8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nl-NL"/>
              <a:t>Is dit dier een carnivoor, herbivoor of een omnivoor?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DD7E81-B0A4-4C34-A0C0-8107189BB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/>
          </a:bodyPr>
          <a:lstStyle/>
          <a:p>
            <a:r>
              <a:rPr lang="nl-NL" sz="2000"/>
              <a:t>Een stinkdier eet alles en is een echte omnivoor.</a:t>
            </a:r>
          </a:p>
          <a:p>
            <a:r>
              <a:rPr lang="nl-NL" sz="2000"/>
              <a:t>Hij eet graag vruchten, knaagdieren, eieren, slakken, spinnen, bijen en wespen.</a:t>
            </a:r>
          </a:p>
        </p:txBody>
      </p:sp>
      <p:pic>
        <p:nvPicPr>
          <p:cNvPr id="3080" name="Picture 8" descr="Zijn wespen nuttig? Hier lees je er alles over">
            <a:extLst>
              <a:ext uri="{FF2B5EF4-FFF2-40B4-BE49-F238E27FC236}">
                <a16:creationId xmlns:a16="http://schemas.microsoft.com/office/drawing/2014/main" id="{7760AABA-0F21-4ED4-8684-15DAE975D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r="7183" b="1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rzorging van knaagdieren - Dierverzorger Denise">
            <a:extLst>
              <a:ext uri="{FF2B5EF4-FFF2-40B4-BE49-F238E27FC236}">
                <a16:creationId xmlns:a16="http://schemas.microsoft.com/office/drawing/2014/main" id="{B0A45A16-EA2E-442F-BDFE-E36339487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" r="3" b="20712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FA04CD-4E99-4B40-9B59-046B73CC1C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2" r="21521" b="2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8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Goedkoop hondenvoer | Voerwijzer.com">
            <a:extLst>
              <a:ext uri="{FF2B5EF4-FFF2-40B4-BE49-F238E27FC236}">
                <a16:creationId xmlns:a16="http://schemas.microsoft.com/office/drawing/2014/main" id="{5C1698E0-66C4-48FA-BF14-10836D1F8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8" b="15907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adivo kattenbrok vleesmix 10KG - Junai.nl">
            <a:extLst>
              <a:ext uri="{FF2B5EF4-FFF2-40B4-BE49-F238E27FC236}">
                <a16:creationId xmlns:a16="http://schemas.microsoft.com/office/drawing/2014/main" id="{64A11849-7846-4920-8B9A-A361C6F6E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8" r="1" b="11597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38D5F-BC13-4869-8EAB-46129BC6C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nl-NL" sz="3400"/>
              <a:t>Wat voor droogvoeding heeft dit dier nodig?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28F374-DCB6-4BBA-96E5-DC19D625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nl-NL" sz="2000"/>
              <a:t>Er zijn verschillende meningen over hoe je het beste kunt voeren.</a:t>
            </a:r>
          </a:p>
          <a:p>
            <a:endParaRPr lang="nl-NL" sz="2000"/>
          </a:p>
          <a:p>
            <a:r>
              <a:rPr lang="nl-NL" sz="2000"/>
              <a:t>Het is belangrijk dat het dieët bestaat uit ongeveer 40 tot 50% eiwitten, 10% vezels, 40% koohydraten en 10% vet.</a:t>
            </a:r>
          </a:p>
          <a:p>
            <a:endParaRPr lang="nl-NL" sz="2000"/>
          </a:p>
          <a:p>
            <a:r>
              <a:rPr lang="nl-NL" sz="2000"/>
              <a:t>Mensen gebruiken ook geregeld kattenbrokken of honden brokken.</a:t>
            </a:r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379964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775719-ED95-4944-9FAC-086ECE0A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nl-NL" sz="2800"/>
              <a:t>Wat voor ruwvoeding heeft dit dier nodig?</a:t>
            </a:r>
          </a:p>
        </p:txBody>
      </p:sp>
      <p:sp>
        <p:nvSpPr>
          <p:cNvPr id="75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F716C7-E97A-496E-8093-9D69F9249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nl-NL" sz="1700"/>
              <a:t>Wat je qua ruwvoeding kunt geven is bietenpulp.</a:t>
            </a:r>
          </a:p>
        </p:txBody>
      </p:sp>
      <p:pic>
        <p:nvPicPr>
          <p:cNvPr id="5122" name="Picture 2" descr="Pulp (goed wellende bietenpulp) 20kg | bol.com">
            <a:extLst>
              <a:ext uri="{FF2B5EF4-FFF2-40B4-BE49-F238E27FC236}">
                <a16:creationId xmlns:a16="http://schemas.microsoft.com/office/drawing/2014/main" id="{4EB0AFF9-E09D-461C-AA17-D5B38AF87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 r="9492" b="-1"/>
          <a:stretch/>
        </p:blipFill>
        <p:spPr bwMode="auto">
          <a:xfrm>
            <a:off x="5124450" y="634382"/>
            <a:ext cx="6657213" cy="54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01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351FF8-4795-4BD7-8C00-182A0E3E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3400"/>
              <a:t>Op welke manier moet de voeding worden aangeboden? </a:t>
            </a: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319FF-7081-4E89-A54D-9A342EB87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2200"/>
              <a:t>Hoe vaak en hoeveel een stinkdier te eten moet krijgen verschilt per dier.</a:t>
            </a:r>
          </a:p>
          <a:p>
            <a:r>
              <a:rPr lang="nl-NL" sz="2200"/>
              <a:t>Daarom word aangeraden je stinkdier regelmatig te wegen.</a:t>
            </a:r>
          </a:p>
          <a:p>
            <a:r>
              <a:rPr lang="nl-NL" sz="2200"/>
              <a:t>Liever te veel dan te weinig aanbieden.</a:t>
            </a:r>
          </a:p>
          <a:p>
            <a:endParaRPr lang="nl-NL" sz="2200"/>
          </a:p>
        </p:txBody>
      </p:sp>
      <p:pic>
        <p:nvPicPr>
          <p:cNvPr id="6148" name="Picture 4" descr="Weegschaal voor Stichting Dassenwerkgroep Brabant - DierenDonatie.nl">
            <a:extLst>
              <a:ext uri="{FF2B5EF4-FFF2-40B4-BE49-F238E27FC236}">
                <a16:creationId xmlns:a16="http://schemas.microsoft.com/office/drawing/2014/main" id="{306A49D4-960D-4B1C-8A01-B17D3CF9B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2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6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A5BC7-F58A-4721-8470-B60B1FD5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nl-NL" sz="3800"/>
              <a:t>Wat is belangrijk om aan te denken bij de voeding van het stinkdier.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54FA1B-C67F-47AA-9ACA-1C4AD9988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2400"/>
              <a:t>Voer moet per individueel stinkdier afgestemd worden.</a:t>
            </a:r>
          </a:p>
          <a:p>
            <a:r>
              <a:rPr lang="nl-NL" sz="2400"/>
              <a:t>Het stinkdier moet regelmatig gewogen worden.</a:t>
            </a:r>
          </a:p>
          <a:p>
            <a:r>
              <a:rPr lang="nl-NL" sz="2400"/>
              <a:t>Stinkdierpupjes moeten meerdere keren per dag gevoerd worden, om een laag bloedsuikergehalte te voorkomen. </a:t>
            </a:r>
          </a:p>
          <a:p>
            <a:endParaRPr lang="nl-NL" sz="2400"/>
          </a:p>
        </p:txBody>
      </p:sp>
      <p:pic>
        <p:nvPicPr>
          <p:cNvPr id="7170" name="Picture 2" descr="Pin on Baby dieren">
            <a:extLst>
              <a:ext uri="{FF2B5EF4-FFF2-40B4-BE49-F238E27FC236}">
                <a16:creationId xmlns:a16="http://schemas.microsoft.com/office/drawing/2014/main" id="{ADEA96AF-C68F-440F-9EAA-10C7C230D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r="718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38642-230F-4B49-AB8F-00CBBEFA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dirty="0"/>
              <a:t>Weetje 1: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5EB214-2E85-4B29-B7F5-F683F0BD8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2000"/>
              <a:t>Wist je dat stinkdieren in de natuur bijna altijd solitair leven.</a:t>
            </a:r>
          </a:p>
          <a:p>
            <a:r>
              <a:rPr lang="nl-NL" sz="2000"/>
              <a:t>Ze kunnen wel als paar gehouden worden.</a:t>
            </a:r>
          </a:p>
          <a:p>
            <a:r>
              <a:rPr lang="nl-NL" sz="2000"/>
              <a:t>Dit wordt zelfs aangeraden omdat ze elkaar bezig houden.</a:t>
            </a:r>
          </a:p>
        </p:txBody>
      </p:sp>
      <p:pic>
        <p:nvPicPr>
          <p:cNvPr id="8194" name="Picture 2" descr="Poster - Twee stinkdieren - 60x80 cm | bol.com">
            <a:extLst>
              <a:ext uri="{FF2B5EF4-FFF2-40B4-BE49-F238E27FC236}">
                <a16:creationId xmlns:a16="http://schemas.microsoft.com/office/drawing/2014/main" id="{445142D6-CD88-4D06-8B7D-443D272D1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r="424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D9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14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6AD7D6-4018-4301-A0A1-891525EC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nl-NL" dirty="0"/>
              <a:t>Weetje 2: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4140F9-F10F-4D30-BFE2-3620EE582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nl-NL" sz="2000"/>
              <a:t>Wist je dat stinkdieren vooral ‘s nachts leven en overdag een dutje doen in een boom of ander schuilplek.</a:t>
            </a:r>
          </a:p>
          <a:p>
            <a:endParaRPr lang="nl-NL" sz="2000"/>
          </a:p>
        </p:txBody>
      </p:sp>
      <p:pic>
        <p:nvPicPr>
          <p:cNvPr id="9218" name="Picture 2" descr="Een uniek kijkje in het leven van de das - Utrechts Landschap">
            <a:extLst>
              <a:ext uri="{FF2B5EF4-FFF2-40B4-BE49-F238E27FC236}">
                <a16:creationId xmlns:a16="http://schemas.microsoft.com/office/drawing/2014/main" id="{6584945A-0562-40ED-89B6-12C6AA9B8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4" r="24354" b="-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738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357</Words>
  <Application>Microsoft Macintosh PowerPoint</Application>
  <PresentationFormat>Breedbeeld</PresentationFormat>
  <Paragraphs>38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Voeding stinkdier</vt:lpstr>
      <vt:lpstr>Wat komt er aan bod</vt:lpstr>
      <vt:lpstr>Is dit dier een carnivoor, herbivoor of een omnivoor? </vt:lpstr>
      <vt:lpstr>Wat voor droogvoeding heeft dit dier nodig? </vt:lpstr>
      <vt:lpstr>Wat voor ruwvoeding heeft dit dier nodig?</vt:lpstr>
      <vt:lpstr>Op welke manier moet de voeding worden aangeboden? </vt:lpstr>
      <vt:lpstr>Wat is belangrijk om aan te denken bij de voeding van het stinkdier.</vt:lpstr>
      <vt:lpstr>Weetje 1: </vt:lpstr>
      <vt:lpstr>Weetje 2:</vt:lpstr>
      <vt:lpstr>Weetje 3: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Voeding stinkdier</dc:title>
  <dc:creator>Dewi Landeweerd (student)</dc:creator>
  <cp:lastModifiedBy>Ria Brinkman</cp:lastModifiedBy>
  <cp:revision>1</cp:revision>
  <dcterms:created xsi:type="dcterms:W3CDTF">2022-04-20T07:06:39Z</dcterms:created>
  <dcterms:modified xsi:type="dcterms:W3CDTF">2022-04-20T11:12:19Z</dcterms:modified>
</cp:coreProperties>
</file>